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b633d3b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0b633d3b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0b633d3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0b633d3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b633d3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b633d3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b633d3b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b633d3b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0b633d3b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0b633d3b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b633d3b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b633d3b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b633d3b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b633d3b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0b633d3b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0b633d3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0b633d3b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0b633d3b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b633d3b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b633d3b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0b633d3b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0b633d3b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0b633d3b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0b633d3b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b633d3b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b633d3b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0b633d3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0b633d3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0b633d3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0b633d3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b633d3b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b633d3b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b633d3b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b633d3b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b633d3b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0b633d3b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0b633d3b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0b633d3b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b633d3b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b633d3b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s://sports.vice.com/en_us/article/59y3nb/wwe-is-whitewashing-the-ultimate-warriors-bigoted-past" TargetMode="External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orts.vice.com/en_us/article/59y3nb/wwe-is-whitewashing-the-ultimate-warriors-bigoted-pas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://archive.is/bOchy" TargetMode="External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://archive.is/wpqko" TargetMode="External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hyperlink" Target="https://sports.vice.com/en_us/article/59y3nb/wwe-is-whitewashing-the-ultimate-warriors-bigoted-pas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twitter.com/SeanRossSapp/status/915387938934059010" TargetMode="External"/><Relationship Id="rId5" Type="http://schemas.openxmlformats.org/officeDocument/2006/relationships/hyperlink" Target="https://sports.vice.com/en_us/article/59y3nb/wwe-is-whitewashing-the-ultimate-warriors-bigoted-pas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hyperlink" Target="http://www.i-mockery.com/minimocks/warrior-xmas/default.php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hyperlink" Target="https://web.archive.org/web/20190318173613/https://www.somethingawful.com/legal-threats/legal-threat-ultimate/1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web.archive.org/web/20190318173613/https://www.somethingawful.com/legal-threats/legal-threat-ultimate/1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hyperlink" Target="https://twitter.com/StephMcMahon/status/581881800659591168?ref_src=twsrc%5Etfw%7Ctwcamp%5Etweetembed%7Ctwterm%5E581881800659591168&amp;ref_url=https%3A%2F%2Ftwitter.com%2FStephMcMahon%2Fstatus%2F58188180065959116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ports.vice.com/en_us/article/59y3nb/wwe-is-whitewashing-the-ultimate-warriors-bigoted-past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www.hollywoodreporter.com/news/hulk-hogan-fired-wwe-reports-81089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The_Ultimate_Warrior#Bodybuilding_care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ports.vice.com/en_us/article/59y3nb/wwe-is-whitewashing-the-ultimate-warriors-bigoted-past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zmodo.com/when-the-internet-archive-forgets-183046213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upcounsel.com/blog/dmca-takedown-notice" TargetMode="External"/><Relationship Id="rId4" Type="http://schemas.openxmlformats.org/officeDocument/2006/relationships/hyperlink" Target="https://gizmodo.com/when-the-internet-archive-forgets-1830462131" TargetMode="External"/><Relationship Id="rId5" Type="http://schemas.openxmlformats.org/officeDocument/2006/relationships/hyperlink" Target="https://www.upcounsel.com/dmca-notic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ports.vice.com/en_us/article/59y3nb/wwe-is-whitewashing-the-ultimate-warriors-bigoted-pas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deadspin.com/the-ultimate-warrior-was-an-insane-dick-1561275496" TargetMode="External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27300" y="76750"/>
            <a:ext cx="8520600" cy="14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Ultimate Warrior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515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 effort to </a:t>
            </a:r>
            <a:r>
              <a:rPr lang="en" sz="2400">
                <a:solidFill>
                  <a:srgbClr val="000000"/>
                </a:solidFill>
              </a:rPr>
              <a:t>whitewash the prejudiced past of</a:t>
            </a:r>
            <a:r>
              <a:rPr lang="en" sz="2400">
                <a:solidFill>
                  <a:srgbClr val="980000"/>
                </a:solidFill>
              </a:rPr>
              <a:t> </a:t>
            </a:r>
            <a:r>
              <a:rPr b="1" i="1" lang="en" sz="2400">
                <a:solidFill>
                  <a:srgbClr val="274E13"/>
                </a:solidFill>
              </a:rPr>
              <a:t>Jim Hellwig</a:t>
            </a:r>
            <a:endParaRPr b="1" i="1" sz="2400">
              <a:solidFill>
                <a:srgbClr val="274E13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99950" y="2822700"/>
            <a:ext cx="6344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2019-03-20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CS795/895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Puneeth Bikkasandra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Old Dominion University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Few words from ref. blog post: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850" y="572700"/>
            <a:ext cx="5036304" cy="41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264325" y="4689900"/>
            <a:ext cx="8315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https://sports.vice.com/en_us/article/59y3nb/wwe-is-whitewashing-the-ultimate-warriors-bigoted-past</a:t>
            </a:r>
            <a:endParaRPr sz="12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875" y="1977000"/>
            <a:ext cx="7015850" cy="1857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16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 on ‘Martin Luther King day’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998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http://memgator.cs.odu.edu/timemap/link/http://www.ultimatewarrior.com/warriorsmachete/?p=28 | grep datetime | awk '{print $1}' | awk -v FS=/ '{print $3}' | sort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1 archive.md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451575" y="4251375"/>
            <a:ext cx="826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URL Source: 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0" y="559675"/>
            <a:ext cx="64078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311700" y="4671675"/>
            <a:ext cx="8224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837025" y="4786400"/>
            <a:ext cx="6344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http://archive.is/bOchy</a:t>
            </a:r>
            <a:endParaRPr sz="12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696" y="2929375"/>
            <a:ext cx="5269530" cy="1857025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4"/>
          <p:cNvSpPr txBox="1"/>
          <p:nvPr/>
        </p:nvSpPr>
        <p:spPr>
          <a:xfrm>
            <a:off x="66075" y="0"/>
            <a:ext cx="71703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Excerpts from blog: </a:t>
            </a:r>
            <a:r>
              <a:rPr b="1" i="1" lang="en" sz="2400">
                <a:solidFill>
                  <a:srgbClr val="980000"/>
                </a:solidFill>
              </a:rPr>
              <a:t>Warrior’s Machete</a:t>
            </a:r>
            <a:endParaRPr b="1" i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74" y="583924"/>
            <a:ext cx="6331777" cy="38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176225" y="4669500"/>
            <a:ext cx="2654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http://archive.is/wpqko</a:t>
            </a:r>
            <a:endParaRPr sz="1200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925" y="3066750"/>
            <a:ext cx="5727224" cy="198995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5"/>
          <p:cNvSpPr txBox="1"/>
          <p:nvPr/>
        </p:nvSpPr>
        <p:spPr>
          <a:xfrm>
            <a:off x="78300" y="55075"/>
            <a:ext cx="898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Speech - Conservative alliance event- </a:t>
            </a:r>
            <a:r>
              <a:rPr b="1" i="1" lang="en" sz="2400">
                <a:solidFill>
                  <a:srgbClr val="980000"/>
                </a:solidFill>
              </a:rPr>
              <a:t>Depaul University</a:t>
            </a:r>
            <a:endParaRPr b="1" i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279800"/>
            <a:ext cx="85206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Comments on death of </a:t>
            </a:r>
            <a:r>
              <a:rPr b="1" i="1" lang="en">
                <a:solidFill>
                  <a:srgbClr val="980000"/>
                </a:solidFill>
              </a:rPr>
              <a:t>Heath Ledger</a:t>
            </a:r>
            <a:endParaRPr b="1"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(For his role as a homosexual character in the film Brokeback Mountain)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75" y="1467500"/>
            <a:ext cx="8839203" cy="18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11700" y="4196325"/>
            <a:ext cx="8520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99075" y="59525"/>
            <a:ext cx="87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Comments on Former Announcer: </a:t>
            </a:r>
            <a:r>
              <a:rPr b="1" i="1" lang="en">
                <a:solidFill>
                  <a:srgbClr val="980000"/>
                </a:solidFill>
              </a:rPr>
              <a:t>Bobby Heenan</a:t>
            </a:r>
            <a:endParaRPr b="1" i="1">
              <a:solidFill>
                <a:srgbClr val="980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25" y="632225"/>
            <a:ext cx="6458251" cy="40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286350" y="4640450"/>
            <a:ext cx="8205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https://twitter.com/SeanRossSapp/status/915387938934059010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245625" y="14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‘</a:t>
            </a:r>
            <a:r>
              <a:rPr b="1" lang="en">
                <a:solidFill>
                  <a:srgbClr val="980000"/>
                </a:solidFill>
              </a:rPr>
              <a:t>Warrior’ Comic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00" y="872750"/>
            <a:ext cx="2985825" cy="38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400" y="917067"/>
            <a:ext cx="5619475" cy="364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386300" y="4691925"/>
            <a:ext cx="8568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http://www.i-mockery.com/minimocks/warrior-xmas/default.php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102450" y="10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Somethingawful (vs) Ultimate Warrior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0" y="806650"/>
            <a:ext cx="739484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102450" y="4627625"/>
            <a:ext cx="794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https://web.archive.org/web/20190318173613/https://www.somethingawful.com/legal-threats/legal-threat-ultimate/1/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152400" y="8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Notice to drop the post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00" y="661250"/>
            <a:ext cx="637360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352450" y="4625850"/>
            <a:ext cx="8370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https://web.archive.org/web/20190318173613/https://www.somethingawful.com/legal-threats/legal-threat-ultimate/1/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293925" y="12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From the desk of </a:t>
            </a:r>
            <a:r>
              <a:rPr b="1" lang="en">
                <a:solidFill>
                  <a:srgbClr val="980000"/>
                </a:solidFill>
              </a:rPr>
              <a:t>Chief</a:t>
            </a:r>
            <a:r>
              <a:rPr b="1" lang="en">
                <a:solidFill>
                  <a:srgbClr val="980000"/>
                </a:solidFill>
              </a:rPr>
              <a:t> Branding Officer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825" y="841500"/>
            <a:ext cx="6348341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143175" y="4739575"/>
            <a:ext cx="8822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https://twitter.com/StephMcMahon/status/581881800659591168?ref_src=twsrc%5Etfw%7Ctwcamp%5Etweetembed%7Ctwterm%5E581881800659591168&amp;ref_url=https%3A%2F%2Ftwitter.com%2FStephMcMahon%2Fstatus%2F581881800659591168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53325" y="110150"/>
            <a:ext cx="8469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52400" y="0"/>
            <a:ext cx="7480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The following study is based on:</a:t>
            </a:r>
            <a:endParaRPr b="1" sz="3000">
              <a:solidFill>
                <a:srgbClr val="98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84600" y="3998050"/>
            <a:ext cx="7875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https://sports.vice.com/en_us/article/59y3nb/wwe-is-whitewashing-the-ultimate-warriors-bigoted-past</a:t>
            </a:r>
            <a:endParaRPr sz="12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6150"/>
            <a:ext cx="8839199" cy="295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12600" y="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Banished for ugly comments!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00" y="632250"/>
            <a:ext cx="5299501" cy="41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212600" y="4740600"/>
            <a:ext cx="852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https://www.hollywoodreporter.com/news/hulk-hogan-fired-wwe-reports-810894</a:t>
            </a:r>
            <a:endParaRPr sz="1200"/>
          </a:p>
        </p:txBody>
      </p:sp>
      <p:sp>
        <p:nvSpPr>
          <p:cNvPr id="197" name="Google Shape;197;p32"/>
          <p:cNvSpPr txBox="1"/>
          <p:nvPr/>
        </p:nvSpPr>
        <p:spPr>
          <a:xfrm>
            <a:off x="5881425" y="1812650"/>
            <a:ext cx="3028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Why was </a:t>
            </a:r>
            <a:r>
              <a:rPr b="1" i="1" lang="en" sz="1800">
                <a:solidFill>
                  <a:srgbClr val="980000"/>
                </a:solidFill>
              </a:rPr>
              <a:t>Jim Hellwig</a:t>
            </a:r>
            <a:r>
              <a:rPr b="1" lang="en" sz="1800">
                <a:solidFill>
                  <a:srgbClr val="980000"/>
                </a:solidFill>
              </a:rPr>
              <a:t> saved from WWE </a:t>
            </a:r>
            <a:r>
              <a:rPr b="1" lang="en" sz="1800">
                <a:solidFill>
                  <a:srgbClr val="980000"/>
                </a:solidFill>
              </a:rPr>
              <a:t>in spite</a:t>
            </a:r>
            <a:r>
              <a:rPr b="1" lang="en" sz="1800">
                <a:solidFill>
                  <a:srgbClr val="980000"/>
                </a:solidFill>
              </a:rPr>
              <a:t> of all the comments he had authored?</a:t>
            </a:r>
            <a:endParaRPr b="1"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Take Away: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405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Philanthropy appears to be a new gimmick in marketing, as ‘</a:t>
            </a:r>
            <a:r>
              <a:rPr i="1" lang="en"/>
              <a:t>Jim Hellwig</a:t>
            </a:r>
            <a:r>
              <a:rPr lang="en"/>
              <a:t>’ </a:t>
            </a:r>
            <a:r>
              <a:rPr lang="en"/>
              <a:t>did </a:t>
            </a:r>
            <a:r>
              <a:rPr lang="en"/>
              <a:t>not pay for his series of </a:t>
            </a:r>
            <a:r>
              <a:rPr lang="en"/>
              <a:t>racist</a:t>
            </a:r>
            <a:r>
              <a:rPr lang="en"/>
              <a:t> comments.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serious example for need for multiple web archives.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31300" y="264325"/>
            <a:ext cx="5529000" cy="4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80000"/>
                </a:solidFill>
              </a:rPr>
              <a:t>Jim Hellwig (The Ultimate Warrior)</a:t>
            </a:r>
            <a:endParaRPr b="1" sz="2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Aged 54</a:t>
            </a:r>
            <a:r>
              <a:rPr lang="en" sz="1800"/>
              <a:t>: </a:t>
            </a:r>
            <a:r>
              <a:rPr i="1" lang="en" sz="1800"/>
              <a:t>06/16/1959 - 04/08/2014</a:t>
            </a:r>
            <a:endParaRPr i="1" sz="18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Builder (1984)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Professional Wrestling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Debut in WWF (1987)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Semi-retirement from WWF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Comic Writer - ‘Warrior’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Motivational Speaker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Authored blogs (known for racist comments)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WWE Hall of Fame (04/05/2014)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Dies of a heart attack </a:t>
            </a:r>
            <a:r>
              <a:rPr lang="en" sz="1800">
                <a:solidFill>
                  <a:schemeClr val="dk1"/>
                </a:solidFill>
              </a:rPr>
              <a:t>on 04/08/2014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300" y="183013"/>
            <a:ext cx="3129750" cy="4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32000" y="4720300"/>
            <a:ext cx="8712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https://en.wikipedia.org/wiki/The_Ultimate_Warrior#Bodybuilding_career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9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Centerpiece of WWE </a:t>
            </a:r>
            <a:r>
              <a:rPr b="1" lang="en">
                <a:solidFill>
                  <a:srgbClr val="980000"/>
                </a:solidFill>
              </a:rPr>
              <a:t>philanthropy Initiatives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68325"/>
            <a:ext cx="5074200" cy="32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award named after as “</a:t>
            </a:r>
            <a:r>
              <a:rPr b="1" i="1" lang="en">
                <a:solidFill>
                  <a:srgbClr val="000000"/>
                </a:solidFill>
              </a:rPr>
              <a:t>Warrior Award</a:t>
            </a:r>
            <a:r>
              <a:rPr lang="en">
                <a:solidFill>
                  <a:srgbClr val="000000"/>
                </a:solidFill>
              </a:rPr>
              <a:t>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>
                <a:solidFill>
                  <a:srgbClr val="000000"/>
                </a:solidFill>
              </a:rPr>
              <a:t>#UnleashYourWarrior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campaign with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Susan G. Komen Foundation</a:t>
            </a:r>
            <a:endParaRPr b="1" i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Breast Cancer Awareness programs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WWE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</a:rPr>
              <a:t>Hall of Fame, </a:t>
            </a:r>
            <a:r>
              <a:rPr lang="en">
                <a:solidFill>
                  <a:srgbClr val="000000"/>
                </a:solidFill>
              </a:rPr>
              <a:t>2014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74475" y="4403400"/>
            <a:ext cx="8520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https://sports.vice.com/en_us/article/59y3nb/wwe-is-whitewashing-the-ultimate-warriors-bigoted-past</a:t>
            </a:r>
            <a:endParaRPr sz="12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825" y="839700"/>
            <a:ext cx="2410934" cy="33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No Copies in Internet Archive!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25" y="850725"/>
            <a:ext cx="63746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40550" y="4636850"/>
            <a:ext cx="8391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https://gizmodo.com/when-the-internet-archive-forgets-1830462131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WWE was behind taking down copies at IA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066250"/>
            <a:ext cx="85206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Right after ‘Rob Rousseau’ article at “Vice Sports”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WWE Spokespersons denied the involvement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Internet Archive confirms DMCA takedown request from WWE on Oct 29, 2017.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DMCA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stands for Digital Millennium Copyright Act.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</a:rPr>
              <a:t>“A DMCA notice informs a company, web host, search engine, or internet service provider that they are hosting or linking to material that infringes on a copyright. The party that receives the notice should take down the material in question as soon as possible. If the site owner doesn't comply, the ISP can forcibly remove the content”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11700" y="4614825"/>
            <a:ext cx="8576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https://gizmodo.com/when-the-internet-archive-forgets-1830462131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https://www.upcounsel.com/dmca-notice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14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Not so active or comments on Twitter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3" y="720350"/>
            <a:ext cx="8282974" cy="41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18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Blog article on ‘Hurricane Katrina’ deleted!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http://memgator.cs.odu.edu/timemap/link/http://www.ultimatewarrior.com/Posts/10032005-NewOrleans.html | grep datetime | awk '{print $1}' | awk -v FS=/ '{print $3}' | sort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Not Archived!</a:t>
            </a:r>
            <a:endParaRPr b="1" sz="26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88100" y="4394550"/>
            <a:ext cx="8855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URL Source: 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91425" y="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Comments on ‘Hurricane Katrina’ victims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764400"/>
            <a:ext cx="5847086" cy="40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91425" y="4702950"/>
            <a:ext cx="8851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https://deadspin.com/the-ultimate-warrior-was-an-insane-dick-1561275496</a:t>
            </a:r>
            <a:endParaRPr sz="12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625" y="2517800"/>
            <a:ext cx="7291601" cy="1568375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